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05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E2931-AB81-4027-9C5F-EED763D4B699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5DCF8-9B96-4500-9909-A5522CE07EDE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ACER</cp:lastModifiedBy>
  <cp:revision>8</cp:revision>
  <dcterms:created xsi:type="dcterms:W3CDTF">2020-06-15T15:30:28Z</dcterms:created>
  <dcterms:modified xsi:type="dcterms:W3CDTF">2020-06-15T17:17:36Z</dcterms:modified>
</cp:coreProperties>
</file>